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485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55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1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7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9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6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3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02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A2A7-98DC-4A4E-AE55-03E32837A60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249A-35A0-4849-84BA-9A8CDB6FD1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9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79269" y="992777"/>
            <a:ext cx="2338251" cy="7315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International Review Panel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5660571" y="992777"/>
            <a:ext cx="2338251" cy="7315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Directors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3169920" y="992777"/>
            <a:ext cx="2338251" cy="7315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Executive Group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2416628" y="3931586"/>
            <a:ext cx="1543594" cy="836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Trial Management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7553680" y="3931586"/>
            <a:ext cx="1543594" cy="836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QA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4149634" y="3960894"/>
            <a:ext cx="1543594" cy="836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Policy Group *New*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5882640" y="3931586"/>
            <a:ext cx="1543594" cy="836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Statistics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679269" y="3931586"/>
            <a:ext cx="1543594" cy="836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Information Systems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10056222" y="1271452"/>
            <a:ext cx="1544400" cy="8360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Participant Data Sharing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10056221" y="2634344"/>
            <a:ext cx="1544400" cy="8360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Staff Development *New*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10056222" y="3997236"/>
            <a:ext cx="1544400" cy="8360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PPI&amp;E</a:t>
            </a:r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10056222" y="5360127"/>
            <a:ext cx="1544400" cy="83602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Monitoring</a:t>
            </a:r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679269" y="5270686"/>
            <a:ext cx="1543594" cy="836022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 Management</a:t>
            </a:r>
            <a:endParaRPr lang="en-GB" dirty="0"/>
          </a:p>
        </p:txBody>
      </p:sp>
      <p:cxnSp>
        <p:nvCxnSpPr>
          <p:cNvPr id="44" name="Straight Connector 43"/>
          <p:cNvCxnSpPr>
            <a:stCxn id="46" idx="2"/>
            <a:endCxn id="52" idx="1"/>
          </p:cNvCxnSpPr>
          <p:nvPr/>
        </p:nvCxnSpPr>
        <p:spPr>
          <a:xfrm rot="5400000" flipH="1" flipV="1">
            <a:off x="7180217" y="-1151708"/>
            <a:ext cx="34834" cy="5717176"/>
          </a:xfrm>
          <a:prstGeom prst="bentConnector4">
            <a:avLst>
              <a:gd name="adj1" fmla="val -656255"/>
              <a:gd name="adj2" fmla="val 8774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43"/>
          <p:cNvCxnSpPr>
            <a:endCxn id="53" idx="1"/>
          </p:cNvCxnSpPr>
          <p:nvPr/>
        </p:nvCxnSpPr>
        <p:spPr>
          <a:xfrm flipV="1">
            <a:off x="9369083" y="3052355"/>
            <a:ext cx="687138" cy="12058"/>
          </a:xfrm>
          <a:prstGeom prst="straightConnector1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43"/>
          <p:cNvCxnSpPr>
            <a:endCxn id="54" idx="1"/>
          </p:cNvCxnSpPr>
          <p:nvPr/>
        </p:nvCxnSpPr>
        <p:spPr>
          <a:xfrm rot="16200000" flipH="1">
            <a:off x="8875121" y="3234146"/>
            <a:ext cx="1663338" cy="698864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43"/>
          <p:cNvCxnSpPr/>
          <p:nvPr/>
        </p:nvCxnSpPr>
        <p:spPr>
          <a:xfrm rot="16200000" flipH="1">
            <a:off x="7826827" y="3463835"/>
            <a:ext cx="3749584" cy="688521"/>
          </a:xfrm>
          <a:prstGeom prst="bentConnector3">
            <a:avLst>
              <a:gd name="adj1" fmla="val 10029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43"/>
          <p:cNvCxnSpPr>
            <a:stCxn id="46" idx="2"/>
            <a:endCxn id="51" idx="0"/>
          </p:cNvCxnSpPr>
          <p:nvPr/>
        </p:nvCxnSpPr>
        <p:spPr>
          <a:xfrm rot="5400000">
            <a:off x="1791412" y="1383951"/>
            <a:ext cx="2207289" cy="288798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43"/>
          <p:cNvCxnSpPr>
            <a:stCxn id="46" idx="2"/>
            <a:endCxn id="42" idx="0"/>
          </p:cNvCxnSpPr>
          <p:nvPr/>
        </p:nvCxnSpPr>
        <p:spPr>
          <a:xfrm rot="5400000">
            <a:off x="2660092" y="2252631"/>
            <a:ext cx="2207289" cy="1150621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43"/>
          <p:cNvCxnSpPr>
            <a:stCxn id="46" idx="2"/>
            <a:endCxn id="49" idx="0"/>
          </p:cNvCxnSpPr>
          <p:nvPr/>
        </p:nvCxnSpPr>
        <p:spPr>
          <a:xfrm rot="16200000" flipH="1">
            <a:off x="3511940" y="2551402"/>
            <a:ext cx="2236597" cy="582385"/>
          </a:xfrm>
          <a:prstGeom prst="bentConnector3">
            <a:avLst>
              <a:gd name="adj1" fmla="val 4937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43"/>
          <p:cNvCxnSpPr>
            <a:stCxn id="46" idx="2"/>
            <a:endCxn id="50" idx="0"/>
          </p:cNvCxnSpPr>
          <p:nvPr/>
        </p:nvCxnSpPr>
        <p:spPr>
          <a:xfrm rot="16200000" flipH="1">
            <a:off x="4393097" y="1670245"/>
            <a:ext cx="2207289" cy="2315391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43"/>
          <p:cNvCxnSpPr>
            <a:stCxn id="46" idx="2"/>
            <a:endCxn id="48" idx="0"/>
          </p:cNvCxnSpPr>
          <p:nvPr/>
        </p:nvCxnSpPr>
        <p:spPr>
          <a:xfrm rot="16200000" flipH="1">
            <a:off x="5228617" y="834725"/>
            <a:ext cx="2207289" cy="3986431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43"/>
          <p:cNvCxnSpPr>
            <a:stCxn id="51" idx="2"/>
            <a:endCxn id="56" idx="0"/>
          </p:cNvCxnSpPr>
          <p:nvPr/>
        </p:nvCxnSpPr>
        <p:spPr>
          <a:xfrm>
            <a:off x="1451066" y="4767608"/>
            <a:ext cx="0" cy="503078"/>
          </a:xfrm>
          <a:prstGeom prst="straightConnector1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2331176" y="1933302"/>
            <a:ext cx="1543594" cy="41801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Secretariat</a:t>
            </a:r>
            <a:endParaRPr lang="en-GB" dirty="0"/>
          </a:p>
        </p:txBody>
      </p:sp>
      <p:cxnSp>
        <p:nvCxnSpPr>
          <p:cNvPr id="95" name="Straight Connector 43"/>
          <p:cNvCxnSpPr>
            <a:stCxn id="94" idx="3"/>
            <a:endCxn id="46" idx="2"/>
          </p:cNvCxnSpPr>
          <p:nvPr/>
        </p:nvCxnSpPr>
        <p:spPr>
          <a:xfrm flipV="1">
            <a:off x="3874770" y="1724297"/>
            <a:ext cx="464276" cy="418011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102" descr="P:\CTRU\Trial Management\UKCRC Registered Trials Units Networks\PRE JUNE 2011\REGISTERED UNITS\Logos\UKCRC log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94" y="176009"/>
            <a:ext cx="962025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03" descr="P:\CTRU\Trial Management\UKCRC Registered Trials Units Networks\PRE JUNE 2011\REGISTERED UNITS 1\Logos\CTU_Colour_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766" y="203949"/>
            <a:ext cx="998855" cy="57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631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Evans</dc:creator>
  <cp:lastModifiedBy>Helen Evans</cp:lastModifiedBy>
  <cp:revision>4</cp:revision>
  <dcterms:created xsi:type="dcterms:W3CDTF">2021-01-19T19:31:37Z</dcterms:created>
  <dcterms:modified xsi:type="dcterms:W3CDTF">2021-01-21T12:07:52Z</dcterms:modified>
</cp:coreProperties>
</file>